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4401800" cy="14401800"/>
  <p:notesSz cx="6858000" cy="9144000"/>
  <p:defaultTextStyle>
    <a:defPPr>
      <a:defRPr lang="zh-CN"/>
    </a:defPPr>
    <a:lvl1pPr marL="0" algn="l" defTabSz="1851660" rtl="0" eaLnBrk="1" latinLnBrk="0" hangingPunct="1">
      <a:defRPr sz="3600" kern="1200">
        <a:solidFill>
          <a:schemeClr val="tx1"/>
        </a:solidFill>
        <a:latin typeface="+mn-lt"/>
        <a:ea typeface="+mn-ea"/>
        <a:cs typeface="+mn-cs"/>
      </a:defRPr>
    </a:lvl1pPr>
    <a:lvl2pPr marL="925830" algn="l" defTabSz="1851660" rtl="0" eaLnBrk="1" latinLnBrk="0" hangingPunct="1">
      <a:defRPr sz="3600" kern="1200">
        <a:solidFill>
          <a:schemeClr val="tx1"/>
        </a:solidFill>
        <a:latin typeface="+mn-lt"/>
        <a:ea typeface="+mn-ea"/>
        <a:cs typeface="+mn-cs"/>
      </a:defRPr>
    </a:lvl2pPr>
    <a:lvl3pPr marL="1851660" algn="l" defTabSz="1851660" rtl="0" eaLnBrk="1" latinLnBrk="0" hangingPunct="1">
      <a:defRPr sz="3600" kern="1200">
        <a:solidFill>
          <a:schemeClr val="tx1"/>
        </a:solidFill>
        <a:latin typeface="+mn-lt"/>
        <a:ea typeface="+mn-ea"/>
        <a:cs typeface="+mn-cs"/>
      </a:defRPr>
    </a:lvl3pPr>
    <a:lvl4pPr marL="2777490" algn="l" defTabSz="1851660" rtl="0" eaLnBrk="1" latinLnBrk="0" hangingPunct="1">
      <a:defRPr sz="3600" kern="1200">
        <a:solidFill>
          <a:schemeClr val="tx1"/>
        </a:solidFill>
        <a:latin typeface="+mn-lt"/>
        <a:ea typeface="+mn-ea"/>
        <a:cs typeface="+mn-cs"/>
      </a:defRPr>
    </a:lvl4pPr>
    <a:lvl5pPr marL="3703320" algn="l" defTabSz="1851660" rtl="0" eaLnBrk="1" latinLnBrk="0" hangingPunct="1">
      <a:defRPr sz="3600" kern="1200">
        <a:solidFill>
          <a:schemeClr val="tx1"/>
        </a:solidFill>
        <a:latin typeface="+mn-lt"/>
        <a:ea typeface="+mn-ea"/>
        <a:cs typeface="+mn-cs"/>
      </a:defRPr>
    </a:lvl5pPr>
    <a:lvl6pPr marL="4629150" algn="l" defTabSz="1851660" rtl="0" eaLnBrk="1" latinLnBrk="0" hangingPunct="1">
      <a:defRPr sz="3600" kern="1200">
        <a:solidFill>
          <a:schemeClr val="tx1"/>
        </a:solidFill>
        <a:latin typeface="+mn-lt"/>
        <a:ea typeface="+mn-ea"/>
        <a:cs typeface="+mn-cs"/>
      </a:defRPr>
    </a:lvl6pPr>
    <a:lvl7pPr marL="5554980" algn="l" defTabSz="1851660" rtl="0" eaLnBrk="1" latinLnBrk="0" hangingPunct="1">
      <a:defRPr sz="3600" kern="1200">
        <a:solidFill>
          <a:schemeClr val="tx1"/>
        </a:solidFill>
        <a:latin typeface="+mn-lt"/>
        <a:ea typeface="+mn-ea"/>
        <a:cs typeface="+mn-cs"/>
      </a:defRPr>
    </a:lvl7pPr>
    <a:lvl8pPr marL="6480810" algn="l" defTabSz="1851660" rtl="0" eaLnBrk="1" latinLnBrk="0" hangingPunct="1">
      <a:defRPr sz="3600" kern="1200">
        <a:solidFill>
          <a:schemeClr val="tx1"/>
        </a:solidFill>
        <a:latin typeface="+mn-lt"/>
        <a:ea typeface="+mn-ea"/>
        <a:cs typeface="+mn-cs"/>
      </a:defRPr>
    </a:lvl8pPr>
    <a:lvl9pPr marL="7406640" algn="l" defTabSz="1851660" rtl="0" eaLnBrk="1" latinLnBrk="0" hangingPunct="1">
      <a:defRPr sz="3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314" y="576"/>
      </p:cViewPr>
      <p:guideLst>
        <p:guide orient="horz" pos="4536"/>
        <p:guide pos="45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080135" y="4473894"/>
            <a:ext cx="12241530" cy="308705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2160270" y="8161020"/>
            <a:ext cx="10081260" cy="3680460"/>
          </a:xfrm>
        </p:spPr>
        <p:txBody>
          <a:bodyPr/>
          <a:lstStyle>
            <a:lvl1pPr marL="0" indent="0" algn="ctr">
              <a:buNone/>
              <a:defRPr>
                <a:solidFill>
                  <a:schemeClr val="tx1">
                    <a:tint val="75000"/>
                  </a:schemeClr>
                </a:solidFill>
              </a:defRPr>
            </a:lvl1pPr>
            <a:lvl2pPr marL="925830" indent="0" algn="ctr">
              <a:buNone/>
              <a:defRPr>
                <a:solidFill>
                  <a:schemeClr val="tx1">
                    <a:tint val="75000"/>
                  </a:schemeClr>
                </a:solidFill>
              </a:defRPr>
            </a:lvl2pPr>
            <a:lvl3pPr marL="1851660" indent="0" algn="ctr">
              <a:buNone/>
              <a:defRPr>
                <a:solidFill>
                  <a:schemeClr val="tx1">
                    <a:tint val="75000"/>
                  </a:schemeClr>
                </a:solidFill>
              </a:defRPr>
            </a:lvl3pPr>
            <a:lvl4pPr marL="2777490" indent="0" algn="ctr">
              <a:buNone/>
              <a:defRPr>
                <a:solidFill>
                  <a:schemeClr val="tx1">
                    <a:tint val="75000"/>
                  </a:schemeClr>
                </a:solidFill>
              </a:defRPr>
            </a:lvl4pPr>
            <a:lvl5pPr marL="3703320" indent="0" algn="ctr">
              <a:buNone/>
              <a:defRPr>
                <a:solidFill>
                  <a:schemeClr val="tx1">
                    <a:tint val="75000"/>
                  </a:schemeClr>
                </a:solidFill>
              </a:defRPr>
            </a:lvl5pPr>
            <a:lvl6pPr marL="4629150" indent="0" algn="ctr">
              <a:buNone/>
              <a:defRPr>
                <a:solidFill>
                  <a:schemeClr val="tx1">
                    <a:tint val="75000"/>
                  </a:schemeClr>
                </a:solidFill>
              </a:defRPr>
            </a:lvl6pPr>
            <a:lvl7pPr marL="5554980" indent="0" algn="ctr">
              <a:buNone/>
              <a:defRPr>
                <a:solidFill>
                  <a:schemeClr val="tx1">
                    <a:tint val="75000"/>
                  </a:schemeClr>
                </a:solidFill>
              </a:defRPr>
            </a:lvl7pPr>
            <a:lvl8pPr marL="6480810" indent="0" algn="ctr">
              <a:buNone/>
              <a:defRPr>
                <a:solidFill>
                  <a:schemeClr val="tx1">
                    <a:tint val="75000"/>
                  </a:schemeClr>
                </a:solidFill>
              </a:defRPr>
            </a:lvl8pPr>
            <a:lvl9pPr marL="740664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65B3E9C-0956-464B-B90F-6B9C3FBBB055}" type="datetimeFigureOut">
              <a:rPr lang="zh-CN" altLang="en-US" smtClean="0"/>
              <a:t>2015-10-12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DBC977-FD79-4110-8D3F-EECF955B082B}" type="slidenum">
              <a:rPr lang="zh-CN" altLang="en-US" smtClean="0"/>
              <a:t>‹#›</a:t>
            </a:fld>
            <a:endParaRPr lang="zh-CN" altLang="en-US"/>
          </a:p>
        </p:txBody>
      </p:sp>
    </p:spTree>
    <p:extLst>
      <p:ext uri="{BB962C8B-B14F-4D97-AF65-F5344CB8AC3E}">
        <p14:creationId xmlns:p14="http://schemas.microsoft.com/office/powerpoint/2010/main" val="2453913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65B3E9C-0956-464B-B90F-6B9C3FBBB055}" type="datetimeFigureOut">
              <a:rPr lang="zh-CN" altLang="en-US" smtClean="0"/>
              <a:t>2015-10-12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DBC977-FD79-4110-8D3F-EECF955B082B}" type="slidenum">
              <a:rPr lang="zh-CN" altLang="en-US" smtClean="0"/>
              <a:t>‹#›</a:t>
            </a:fld>
            <a:endParaRPr lang="zh-CN" altLang="en-US"/>
          </a:p>
        </p:txBody>
      </p:sp>
    </p:spTree>
    <p:extLst>
      <p:ext uri="{BB962C8B-B14F-4D97-AF65-F5344CB8AC3E}">
        <p14:creationId xmlns:p14="http://schemas.microsoft.com/office/powerpoint/2010/main" val="1460321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137643" y="9254491"/>
            <a:ext cx="12241530" cy="2860358"/>
          </a:xfrm>
        </p:spPr>
        <p:txBody>
          <a:bodyPr anchor="t"/>
          <a:lstStyle>
            <a:lvl1pPr algn="l">
              <a:defRPr sz="81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37643" y="6104099"/>
            <a:ext cx="12241530" cy="3150393"/>
          </a:xfrm>
        </p:spPr>
        <p:txBody>
          <a:bodyPr anchor="b"/>
          <a:lstStyle>
            <a:lvl1pPr marL="0" indent="0">
              <a:buNone/>
              <a:defRPr sz="4100">
                <a:solidFill>
                  <a:schemeClr val="tx1">
                    <a:tint val="75000"/>
                  </a:schemeClr>
                </a:solidFill>
              </a:defRPr>
            </a:lvl1pPr>
            <a:lvl2pPr marL="925830" indent="0">
              <a:buNone/>
              <a:defRPr sz="3600">
                <a:solidFill>
                  <a:schemeClr val="tx1">
                    <a:tint val="75000"/>
                  </a:schemeClr>
                </a:solidFill>
              </a:defRPr>
            </a:lvl2pPr>
            <a:lvl3pPr marL="1851660" indent="0">
              <a:buNone/>
              <a:defRPr sz="3200">
                <a:solidFill>
                  <a:schemeClr val="tx1">
                    <a:tint val="75000"/>
                  </a:schemeClr>
                </a:solidFill>
              </a:defRPr>
            </a:lvl3pPr>
            <a:lvl4pPr marL="2777490" indent="0">
              <a:buNone/>
              <a:defRPr sz="2800">
                <a:solidFill>
                  <a:schemeClr val="tx1">
                    <a:tint val="75000"/>
                  </a:schemeClr>
                </a:solidFill>
              </a:defRPr>
            </a:lvl4pPr>
            <a:lvl5pPr marL="3703320" indent="0">
              <a:buNone/>
              <a:defRPr sz="2800">
                <a:solidFill>
                  <a:schemeClr val="tx1">
                    <a:tint val="75000"/>
                  </a:schemeClr>
                </a:solidFill>
              </a:defRPr>
            </a:lvl5pPr>
            <a:lvl6pPr marL="4629150" indent="0">
              <a:buNone/>
              <a:defRPr sz="2800">
                <a:solidFill>
                  <a:schemeClr val="tx1">
                    <a:tint val="75000"/>
                  </a:schemeClr>
                </a:solidFill>
              </a:defRPr>
            </a:lvl6pPr>
            <a:lvl7pPr marL="5554980" indent="0">
              <a:buNone/>
              <a:defRPr sz="2800">
                <a:solidFill>
                  <a:schemeClr val="tx1">
                    <a:tint val="75000"/>
                  </a:schemeClr>
                </a:solidFill>
              </a:defRPr>
            </a:lvl7pPr>
            <a:lvl8pPr marL="6480810" indent="0">
              <a:buNone/>
              <a:defRPr sz="2800">
                <a:solidFill>
                  <a:schemeClr val="tx1">
                    <a:tint val="75000"/>
                  </a:schemeClr>
                </a:solidFill>
              </a:defRPr>
            </a:lvl8pPr>
            <a:lvl9pPr marL="7406640" indent="0">
              <a:buNone/>
              <a:defRPr sz="28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65B3E9C-0956-464B-B90F-6B9C3FBBB055}" type="datetimeFigureOut">
              <a:rPr lang="zh-CN" altLang="en-US" smtClean="0"/>
              <a:t>2015-10-12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DBC977-FD79-4110-8D3F-EECF955B082B}" type="slidenum">
              <a:rPr lang="zh-CN" altLang="en-US" smtClean="0"/>
              <a:t>‹#›</a:t>
            </a:fld>
            <a:endParaRPr lang="zh-CN" altLang="en-US"/>
          </a:p>
        </p:txBody>
      </p:sp>
    </p:spTree>
    <p:extLst>
      <p:ext uri="{BB962C8B-B14F-4D97-AF65-F5344CB8AC3E}">
        <p14:creationId xmlns:p14="http://schemas.microsoft.com/office/powerpoint/2010/main" val="2961266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135143" y="8821103"/>
            <a:ext cx="10086261" cy="24949785"/>
          </a:xfrm>
        </p:spPr>
        <p:txBody>
          <a:bodyPr/>
          <a:lstStyle>
            <a:lvl1pPr>
              <a:defRPr sz="5700"/>
            </a:lvl1pPr>
            <a:lvl2pPr>
              <a:defRPr sz="4900"/>
            </a:lvl2pPr>
            <a:lvl3pPr>
              <a:defRPr sz="4100"/>
            </a:lvl3pPr>
            <a:lvl4pPr>
              <a:defRPr sz="3600"/>
            </a:lvl4pPr>
            <a:lvl5pPr>
              <a:defRPr sz="3600"/>
            </a:lvl5pPr>
            <a:lvl6pPr>
              <a:defRPr sz="3600"/>
            </a:lvl6pPr>
            <a:lvl7pPr>
              <a:defRPr sz="3600"/>
            </a:lvl7pPr>
            <a:lvl8pPr>
              <a:defRPr sz="3600"/>
            </a:lvl8pPr>
            <a:lvl9pPr>
              <a:defRPr sz="3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11461434" y="8821103"/>
            <a:ext cx="10086261" cy="24949785"/>
          </a:xfrm>
        </p:spPr>
        <p:txBody>
          <a:bodyPr/>
          <a:lstStyle>
            <a:lvl1pPr>
              <a:defRPr sz="5700"/>
            </a:lvl1pPr>
            <a:lvl2pPr>
              <a:defRPr sz="4900"/>
            </a:lvl2pPr>
            <a:lvl3pPr>
              <a:defRPr sz="4100"/>
            </a:lvl3pPr>
            <a:lvl4pPr>
              <a:defRPr sz="3600"/>
            </a:lvl4pPr>
            <a:lvl5pPr>
              <a:defRPr sz="3600"/>
            </a:lvl5pPr>
            <a:lvl6pPr>
              <a:defRPr sz="3600"/>
            </a:lvl6pPr>
            <a:lvl7pPr>
              <a:defRPr sz="3600"/>
            </a:lvl7pPr>
            <a:lvl8pPr>
              <a:defRPr sz="3600"/>
            </a:lvl8pPr>
            <a:lvl9pPr>
              <a:defRPr sz="3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65B3E9C-0956-464B-B90F-6B9C3FBBB055}" type="datetimeFigureOut">
              <a:rPr lang="zh-CN" altLang="en-US" smtClean="0"/>
              <a:t>2015-10-12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1DBC977-FD79-4110-8D3F-EECF955B082B}" type="slidenum">
              <a:rPr lang="zh-CN" altLang="en-US" smtClean="0"/>
              <a:t>‹#›</a:t>
            </a:fld>
            <a:endParaRPr lang="zh-CN" altLang="en-US"/>
          </a:p>
        </p:txBody>
      </p:sp>
    </p:spTree>
    <p:extLst>
      <p:ext uri="{BB962C8B-B14F-4D97-AF65-F5344CB8AC3E}">
        <p14:creationId xmlns:p14="http://schemas.microsoft.com/office/powerpoint/2010/main" val="749985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20090" y="576740"/>
            <a:ext cx="12961620" cy="24003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0090" y="3223738"/>
            <a:ext cx="6363296" cy="1343500"/>
          </a:xfrm>
        </p:spPr>
        <p:txBody>
          <a:bodyPr anchor="b"/>
          <a:lstStyle>
            <a:lvl1pPr marL="0" indent="0">
              <a:buNone/>
              <a:defRPr sz="4900" b="1"/>
            </a:lvl1pPr>
            <a:lvl2pPr marL="925830" indent="0">
              <a:buNone/>
              <a:defRPr sz="4100" b="1"/>
            </a:lvl2pPr>
            <a:lvl3pPr marL="1851660" indent="0">
              <a:buNone/>
              <a:defRPr sz="3600" b="1"/>
            </a:lvl3pPr>
            <a:lvl4pPr marL="2777490" indent="0">
              <a:buNone/>
              <a:defRPr sz="3200" b="1"/>
            </a:lvl4pPr>
            <a:lvl5pPr marL="3703320" indent="0">
              <a:buNone/>
              <a:defRPr sz="3200" b="1"/>
            </a:lvl5pPr>
            <a:lvl6pPr marL="4629150" indent="0">
              <a:buNone/>
              <a:defRPr sz="3200" b="1"/>
            </a:lvl6pPr>
            <a:lvl7pPr marL="5554980" indent="0">
              <a:buNone/>
              <a:defRPr sz="3200" b="1"/>
            </a:lvl7pPr>
            <a:lvl8pPr marL="6480810" indent="0">
              <a:buNone/>
              <a:defRPr sz="3200" b="1"/>
            </a:lvl8pPr>
            <a:lvl9pPr marL="7406640" indent="0">
              <a:buNone/>
              <a:defRPr sz="3200" b="1"/>
            </a:lvl9pPr>
          </a:lstStyle>
          <a:p>
            <a:pPr lvl="0"/>
            <a:r>
              <a:rPr lang="zh-CN" altLang="en-US" smtClean="0"/>
              <a:t>单击此处编辑母版文本样式</a:t>
            </a:r>
          </a:p>
        </p:txBody>
      </p:sp>
      <p:sp>
        <p:nvSpPr>
          <p:cNvPr id="4" name="内容占位符 3"/>
          <p:cNvSpPr>
            <a:spLocks noGrp="1"/>
          </p:cNvSpPr>
          <p:nvPr>
            <p:ph sz="half" idx="2"/>
          </p:nvPr>
        </p:nvSpPr>
        <p:spPr>
          <a:xfrm>
            <a:off x="720090" y="4567238"/>
            <a:ext cx="6363296" cy="8297705"/>
          </a:xfrm>
        </p:spPr>
        <p:txBody>
          <a:bodyPr/>
          <a:lstStyle>
            <a:lvl1pPr>
              <a:defRPr sz="4900"/>
            </a:lvl1pPr>
            <a:lvl2pPr>
              <a:defRPr sz="41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7315915" y="3223738"/>
            <a:ext cx="6365796" cy="1343500"/>
          </a:xfrm>
        </p:spPr>
        <p:txBody>
          <a:bodyPr anchor="b"/>
          <a:lstStyle>
            <a:lvl1pPr marL="0" indent="0">
              <a:buNone/>
              <a:defRPr sz="4900" b="1"/>
            </a:lvl1pPr>
            <a:lvl2pPr marL="925830" indent="0">
              <a:buNone/>
              <a:defRPr sz="4100" b="1"/>
            </a:lvl2pPr>
            <a:lvl3pPr marL="1851660" indent="0">
              <a:buNone/>
              <a:defRPr sz="3600" b="1"/>
            </a:lvl3pPr>
            <a:lvl4pPr marL="2777490" indent="0">
              <a:buNone/>
              <a:defRPr sz="3200" b="1"/>
            </a:lvl4pPr>
            <a:lvl5pPr marL="3703320" indent="0">
              <a:buNone/>
              <a:defRPr sz="3200" b="1"/>
            </a:lvl5pPr>
            <a:lvl6pPr marL="4629150" indent="0">
              <a:buNone/>
              <a:defRPr sz="3200" b="1"/>
            </a:lvl6pPr>
            <a:lvl7pPr marL="5554980" indent="0">
              <a:buNone/>
              <a:defRPr sz="3200" b="1"/>
            </a:lvl7pPr>
            <a:lvl8pPr marL="6480810" indent="0">
              <a:buNone/>
              <a:defRPr sz="3200" b="1"/>
            </a:lvl8pPr>
            <a:lvl9pPr marL="7406640" indent="0">
              <a:buNone/>
              <a:defRPr sz="3200" b="1"/>
            </a:lvl9pPr>
          </a:lstStyle>
          <a:p>
            <a:pPr lvl="0"/>
            <a:r>
              <a:rPr lang="zh-CN" altLang="en-US" smtClean="0"/>
              <a:t>单击此处编辑母版文本样式</a:t>
            </a:r>
          </a:p>
        </p:txBody>
      </p:sp>
      <p:sp>
        <p:nvSpPr>
          <p:cNvPr id="6" name="内容占位符 5"/>
          <p:cNvSpPr>
            <a:spLocks noGrp="1"/>
          </p:cNvSpPr>
          <p:nvPr>
            <p:ph sz="quarter" idx="4"/>
          </p:nvPr>
        </p:nvSpPr>
        <p:spPr>
          <a:xfrm>
            <a:off x="7315915" y="4567238"/>
            <a:ext cx="6365796" cy="8297705"/>
          </a:xfrm>
        </p:spPr>
        <p:txBody>
          <a:bodyPr/>
          <a:lstStyle>
            <a:lvl1pPr>
              <a:defRPr sz="4900"/>
            </a:lvl1pPr>
            <a:lvl2pPr>
              <a:defRPr sz="41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65B3E9C-0956-464B-B90F-6B9C3FBBB055}" type="datetimeFigureOut">
              <a:rPr lang="zh-CN" altLang="en-US" smtClean="0"/>
              <a:t>2015-10-12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1DBC977-FD79-4110-8D3F-EECF955B082B}" type="slidenum">
              <a:rPr lang="zh-CN" altLang="en-US" smtClean="0"/>
              <a:t>‹#›</a:t>
            </a:fld>
            <a:endParaRPr lang="zh-CN" altLang="en-US"/>
          </a:p>
        </p:txBody>
      </p:sp>
    </p:spTree>
    <p:extLst>
      <p:ext uri="{BB962C8B-B14F-4D97-AF65-F5344CB8AC3E}">
        <p14:creationId xmlns:p14="http://schemas.microsoft.com/office/powerpoint/2010/main" val="2436697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65B3E9C-0956-464B-B90F-6B9C3FBBB055}" type="datetimeFigureOut">
              <a:rPr lang="zh-CN" altLang="en-US" smtClean="0"/>
              <a:t>2015-10-12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1DBC977-FD79-4110-8D3F-EECF955B082B}" type="slidenum">
              <a:rPr lang="zh-CN" altLang="en-US" smtClean="0"/>
              <a:t>‹#›</a:t>
            </a:fld>
            <a:endParaRPr lang="zh-CN" altLang="en-US"/>
          </a:p>
        </p:txBody>
      </p:sp>
    </p:spTree>
    <p:extLst>
      <p:ext uri="{BB962C8B-B14F-4D97-AF65-F5344CB8AC3E}">
        <p14:creationId xmlns:p14="http://schemas.microsoft.com/office/powerpoint/2010/main" val="3782461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65B3E9C-0956-464B-B90F-6B9C3FBBB055}" type="datetimeFigureOut">
              <a:rPr lang="zh-CN" altLang="en-US" smtClean="0"/>
              <a:t>2015-10-12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1DBC977-FD79-4110-8D3F-EECF955B082B}" type="slidenum">
              <a:rPr lang="zh-CN" altLang="en-US" smtClean="0"/>
              <a:t>‹#›</a:t>
            </a:fld>
            <a:endParaRPr lang="zh-CN" altLang="en-US"/>
          </a:p>
        </p:txBody>
      </p:sp>
    </p:spTree>
    <p:extLst>
      <p:ext uri="{BB962C8B-B14F-4D97-AF65-F5344CB8AC3E}">
        <p14:creationId xmlns:p14="http://schemas.microsoft.com/office/powerpoint/2010/main" val="830464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720092" y="573405"/>
            <a:ext cx="4738093" cy="2440305"/>
          </a:xfrm>
        </p:spPr>
        <p:txBody>
          <a:bodyPr anchor="b"/>
          <a:lstStyle>
            <a:lvl1pPr algn="l">
              <a:defRPr sz="41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630704" y="573405"/>
            <a:ext cx="8051006" cy="12291538"/>
          </a:xfrm>
        </p:spPr>
        <p:txBody>
          <a:bodyPr/>
          <a:lstStyle>
            <a:lvl1pPr>
              <a:defRPr sz="6500"/>
            </a:lvl1pPr>
            <a:lvl2pPr>
              <a:defRPr sz="5700"/>
            </a:lvl2pPr>
            <a:lvl3pPr>
              <a:defRPr sz="4900"/>
            </a:lvl3pPr>
            <a:lvl4pPr>
              <a:defRPr sz="4100"/>
            </a:lvl4pPr>
            <a:lvl5pPr>
              <a:defRPr sz="4100"/>
            </a:lvl5pPr>
            <a:lvl6pPr>
              <a:defRPr sz="4100"/>
            </a:lvl6pPr>
            <a:lvl7pPr>
              <a:defRPr sz="4100"/>
            </a:lvl7pPr>
            <a:lvl8pPr>
              <a:defRPr sz="4100"/>
            </a:lvl8pPr>
            <a:lvl9pPr>
              <a:defRPr sz="4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720092" y="3013711"/>
            <a:ext cx="4738093" cy="9851232"/>
          </a:xfrm>
        </p:spPr>
        <p:txBody>
          <a:bodyPr/>
          <a:lstStyle>
            <a:lvl1pPr marL="0" indent="0">
              <a:buNone/>
              <a:defRPr sz="2800"/>
            </a:lvl1pPr>
            <a:lvl2pPr marL="925830" indent="0">
              <a:buNone/>
              <a:defRPr sz="2400"/>
            </a:lvl2pPr>
            <a:lvl3pPr marL="1851660" indent="0">
              <a:buNone/>
              <a:defRPr sz="2000"/>
            </a:lvl3pPr>
            <a:lvl4pPr marL="2777490" indent="0">
              <a:buNone/>
              <a:defRPr sz="1800"/>
            </a:lvl4pPr>
            <a:lvl5pPr marL="3703320" indent="0">
              <a:buNone/>
              <a:defRPr sz="1800"/>
            </a:lvl5pPr>
            <a:lvl6pPr marL="4629150" indent="0">
              <a:buNone/>
              <a:defRPr sz="1800"/>
            </a:lvl6pPr>
            <a:lvl7pPr marL="5554980" indent="0">
              <a:buNone/>
              <a:defRPr sz="1800"/>
            </a:lvl7pPr>
            <a:lvl8pPr marL="6480810" indent="0">
              <a:buNone/>
              <a:defRPr sz="1800"/>
            </a:lvl8pPr>
            <a:lvl9pPr marL="7406640" indent="0">
              <a:buNone/>
              <a:defRPr sz="1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65B3E9C-0956-464B-B90F-6B9C3FBBB055}" type="datetimeFigureOut">
              <a:rPr lang="zh-CN" altLang="en-US" smtClean="0"/>
              <a:t>2015-10-12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1DBC977-FD79-4110-8D3F-EECF955B082B}" type="slidenum">
              <a:rPr lang="zh-CN" altLang="en-US" smtClean="0"/>
              <a:t>‹#›</a:t>
            </a:fld>
            <a:endParaRPr lang="zh-CN" altLang="en-US"/>
          </a:p>
        </p:txBody>
      </p:sp>
    </p:spTree>
    <p:extLst>
      <p:ext uri="{BB962C8B-B14F-4D97-AF65-F5344CB8AC3E}">
        <p14:creationId xmlns:p14="http://schemas.microsoft.com/office/powerpoint/2010/main" val="3009300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822854" y="10081260"/>
            <a:ext cx="8641080" cy="1190150"/>
          </a:xfrm>
        </p:spPr>
        <p:txBody>
          <a:bodyPr anchor="b"/>
          <a:lstStyle>
            <a:lvl1pPr algn="l">
              <a:defRPr sz="41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822854" y="1286827"/>
            <a:ext cx="8641080" cy="8641080"/>
          </a:xfrm>
        </p:spPr>
        <p:txBody>
          <a:bodyPr/>
          <a:lstStyle>
            <a:lvl1pPr marL="0" indent="0">
              <a:buNone/>
              <a:defRPr sz="6500"/>
            </a:lvl1pPr>
            <a:lvl2pPr marL="925830" indent="0">
              <a:buNone/>
              <a:defRPr sz="5700"/>
            </a:lvl2pPr>
            <a:lvl3pPr marL="1851660" indent="0">
              <a:buNone/>
              <a:defRPr sz="4900"/>
            </a:lvl3pPr>
            <a:lvl4pPr marL="2777490" indent="0">
              <a:buNone/>
              <a:defRPr sz="4100"/>
            </a:lvl4pPr>
            <a:lvl5pPr marL="3703320" indent="0">
              <a:buNone/>
              <a:defRPr sz="4100"/>
            </a:lvl5pPr>
            <a:lvl6pPr marL="4629150" indent="0">
              <a:buNone/>
              <a:defRPr sz="4100"/>
            </a:lvl6pPr>
            <a:lvl7pPr marL="5554980" indent="0">
              <a:buNone/>
              <a:defRPr sz="4100"/>
            </a:lvl7pPr>
            <a:lvl8pPr marL="6480810" indent="0">
              <a:buNone/>
              <a:defRPr sz="4100"/>
            </a:lvl8pPr>
            <a:lvl9pPr marL="7406640" indent="0">
              <a:buNone/>
              <a:defRPr sz="4100"/>
            </a:lvl9pPr>
          </a:lstStyle>
          <a:p>
            <a:endParaRPr lang="zh-CN" altLang="en-US"/>
          </a:p>
        </p:txBody>
      </p:sp>
      <p:sp>
        <p:nvSpPr>
          <p:cNvPr id="4" name="文本占位符 3"/>
          <p:cNvSpPr>
            <a:spLocks noGrp="1"/>
          </p:cNvSpPr>
          <p:nvPr>
            <p:ph type="body" sz="half" idx="2"/>
          </p:nvPr>
        </p:nvSpPr>
        <p:spPr>
          <a:xfrm>
            <a:off x="2822854" y="11271410"/>
            <a:ext cx="8641080" cy="1690210"/>
          </a:xfrm>
        </p:spPr>
        <p:txBody>
          <a:bodyPr/>
          <a:lstStyle>
            <a:lvl1pPr marL="0" indent="0">
              <a:buNone/>
              <a:defRPr sz="2800"/>
            </a:lvl1pPr>
            <a:lvl2pPr marL="925830" indent="0">
              <a:buNone/>
              <a:defRPr sz="2400"/>
            </a:lvl2pPr>
            <a:lvl3pPr marL="1851660" indent="0">
              <a:buNone/>
              <a:defRPr sz="2000"/>
            </a:lvl3pPr>
            <a:lvl4pPr marL="2777490" indent="0">
              <a:buNone/>
              <a:defRPr sz="1800"/>
            </a:lvl4pPr>
            <a:lvl5pPr marL="3703320" indent="0">
              <a:buNone/>
              <a:defRPr sz="1800"/>
            </a:lvl5pPr>
            <a:lvl6pPr marL="4629150" indent="0">
              <a:buNone/>
              <a:defRPr sz="1800"/>
            </a:lvl6pPr>
            <a:lvl7pPr marL="5554980" indent="0">
              <a:buNone/>
              <a:defRPr sz="1800"/>
            </a:lvl7pPr>
            <a:lvl8pPr marL="6480810" indent="0">
              <a:buNone/>
              <a:defRPr sz="1800"/>
            </a:lvl8pPr>
            <a:lvl9pPr marL="7406640" indent="0">
              <a:buNone/>
              <a:defRPr sz="1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65B3E9C-0956-464B-B90F-6B9C3FBBB055}" type="datetimeFigureOut">
              <a:rPr lang="zh-CN" altLang="en-US" smtClean="0"/>
              <a:t>2015-10-12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1DBC977-FD79-4110-8D3F-EECF955B082B}" type="slidenum">
              <a:rPr lang="zh-CN" altLang="en-US" smtClean="0"/>
              <a:t>‹#›</a:t>
            </a:fld>
            <a:endParaRPr lang="zh-CN" altLang="en-US"/>
          </a:p>
        </p:txBody>
      </p:sp>
    </p:spTree>
    <p:extLst>
      <p:ext uri="{BB962C8B-B14F-4D97-AF65-F5344CB8AC3E}">
        <p14:creationId xmlns:p14="http://schemas.microsoft.com/office/powerpoint/2010/main" val="3920489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65B3E9C-0956-464B-B90F-6B9C3FBBB055}" type="datetimeFigureOut">
              <a:rPr lang="zh-CN" altLang="en-US" smtClean="0"/>
              <a:t>2015-10-12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DBC977-FD79-4110-8D3F-EECF955B082B}" type="slidenum">
              <a:rPr lang="zh-CN" altLang="en-US" smtClean="0"/>
              <a:t>‹#›</a:t>
            </a:fld>
            <a:endParaRPr lang="zh-CN" altLang="en-US"/>
          </a:p>
        </p:txBody>
      </p:sp>
    </p:spTree>
    <p:extLst>
      <p:ext uri="{BB962C8B-B14F-4D97-AF65-F5344CB8AC3E}">
        <p14:creationId xmlns:p14="http://schemas.microsoft.com/office/powerpoint/2010/main" val="2628586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6444558" y="1513522"/>
            <a:ext cx="5103137" cy="3225736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135143" y="1513522"/>
            <a:ext cx="15069384" cy="3225736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65B3E9C-0956-464B-B90F-6B9C3FBBB055}" type="datetimeFigureOut">
              <a:rPr lang="zh-CN" altLang="en-US" smtClean="0"/>
              <a:t>2015-10-12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DBC977-FD79-4110-8D3F-EECF955B082B}" type="slidenum">
              <a:rPr lang="zh-CN" altLang="en-US" smtClean="0"/>
              <a:t>‹#›</a:t>
            </a:fld>
            <a:endParaRPr lang="zh-CN" altLang="en-US"/>
          </a:p>
        </p:txBody>
      </p:sp>
    </p:spTree>
    <p:extLst>
      <p:ext uri="{BB962C8B-B14F-4D97-AF65-F5344CB8AC3E}">
        <p14:creationId xmlns:p14="http://schemas.microsoft.com/office/powerpoint/2010/main" val="3610414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20090" y="576740"/>
            <a:ext cx="12961620" cy="2400300"/>
          </a:xfrm>
          <a:prstGeom prst="rect">
            <a:avLst/>
          </a:prstGeom>
        </p:spPr>
        <p:txBody>
          <a:bodyPr vert="horz" lIns="185166" tIns="92583" rIns="185166" bIns="92583"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0090" y="3360421"/>
            <a:ext cx="12961620" cy="9504522"/>
          </a:xfrm>
          <a:prstGeom prst="rect">
            <a:avLst/>
          </a:prstGeom>
        </p:spPr>
        <p:txBody>
          <a:bodyPr vert="horz" lIns="185166" tIns="92583" rIns="185166" bIns="92583"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720090" y="13348337"/>
            <a:ext cx="3360420" cy="766762"/>
          </a:xfrm>
          <a:prstGeom prst="rect">
            <a:avLst/>
          </a:prstGeom>
        </p:spPr>
        <p:txBody>
          <a:bodyPr vert="horz" lIns="185166" tIns="92583" rIns="185166" bIns="92583" rtlCol="0" anchor="ctr"/>
          <a:lstStyle>
            <a:lvl1pPr algn="l">
              <a:defRPr sz="2400">
                <a:solidFill>
                  <a:schemeClr val="tx1">
                    <a:tint val="75000"/>
                  </a:schemeClr>
                </a:solidFill>
              </a:defRPr>
            </a:lvl1pPr>
          </a:lstStyle>
          <a:p>
            <a:fld id="{165B3E9C-0956-464B-B90F-6B9C3FBBB055}" type="datetimeFigureOut">
              <a:rPr lang="zh-CN" altLang="en-US" smtClean="0"/>
              <a:t>2015-10-12</a:t>
            </a:fld>
            <a:endParaRPr lang="zh-CN" altLang="en-US"/>
          </a:p>
        </p:txBody>
      </p:sp>
      <p:sp>
        <p:nvSpPr>
          <p:cNvPr id="5" name="页脚占位符 4"/>
          <p:cNvSpPr>
            <a:spLocks noGrp="1"/>
          </p:cNvSpPr>
          <p:nvPr>
            <p:ph type="ftr" sz="quarter" idx="3"/>
          </p:nvPr>
        </p:nvSpPr>
        <p:spPr>
          <a:xfrm>
            <a:off x="4920615" y="13348337"/>
            <a:ext cx="4560570" cy="766762"/>
          </a:xfrm>
          <a:prstGeom prst="rect">
            <a:avLst/>
          </a:prstGeom>
        </p:spPr>
        <p:txBody>
          <a:bodyPr vert="horz" lIns="185166" tIns="92583" rIns="185166" bIns="92583" rtlCol="0" anchor="ctr"/>
          <a:lstStyle>
            <a:lvl1pPr algn="ctr">
              <a:defRPr sz="24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10321290" y="13348337"/>
            <a:ext cx="3360420" cy="766762"/>
          </a:xfrm>
          <a:prstGeom prst="rect">
            <a:avLst/>
          </a:prstGeom>
        </p:spPr>
        <p:txBody>
          <a:bodyPr vert="horz" lIns="185166" tIns="92583" rIns="185166" bIns="92583" rtlCol="0" anchor="ctr"/>
          <a:lstStyle>
            <a:lvl1pPr algn="r">
              <a:defRPr sz="2400">
                <a:solidFill>
                  <a:schemeClr val="tx1">
                    <a:tint val="75000"/>
                  </a:schemeClr>
                </a:solidFill>
              </a:defRPr>
            </a:lvl1pPr>
          </a:lstStyle>
          <a:p>
            <a:fld id="{11DBC977-FD79-4110-8D3F-EECF955B082B}" type="slidenum">
              <a:rPr lang="zh-CN" altLang="en-US" smtClean="0"/>
              <a:t>‹#›</a:t>
            </a:fld>
            <a:endParaRPr lang="zh-CN" altLang="en-US"/>
          </a:p>
        </p:txBody>
      </p:sp>
    </p:spTree>
    <p:extLst>
      <p:ext uri="{BB962C8B-B14F-4D97-AF65-F5344CB8AC3E}">
        <p14:creationId xmlns:p14="http://schemas.microsoft.com/office/powerpoint/2010/main" val="1490958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851660" rtl="0" eaLnBrk="1" latinLnBrk="0" hangingPunct="1">
        <a:spcBef>
          <a:spcPct val="0"/>
        </a:spcBef>
        <a:buNone/>
        <a:defRPr sz="8900" kern="1200">
          <a:solidFill>
            <a:schemeClr val="tx1"/>
          </a:solidFill>
          <a:latin typeface="+mj-lt"/>
          <a:ea typeface="+mj-ea"/>
          <a:cs typeface="+mj-cs"/>
        </a:defRPr>
      </a:lvl1pPr>
    </p:titleStyle>
    <p:bodyStyle>
      <a:lvl1pPr marL="694373" indent="-694373" algn="l" defTabSz="1851660"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1pPr>
      <a:lvl2pPr marL="1504474" indent="-578644" algn="l" defTabSz="1851660" rtl="0" eaLnBrk="1" latinLnBrk="0" hangingPunct="1">
        <a:spcBef>
          <a:spcPct val="20000"/>
        </a:spcBef>
        <a:buFont typeface="Arial" panose="020B0604020202020204" pitchFamily="34" charset="0"/>
        <a:buChar char="–"/>
        <a:defRPr sz="5700" kern="1200">
          <a:solidFill>
            <a:schemeClr val="tx1"/>
          </a:solidFill>
          <a:latin typeface="+mn-lt"/>
          <a:ea typeface="+mn-ea"/>
          <a:cs typeface="+mn-cs"/>
        </a:defRPr>
      </a:lvl2pPr>
      <a:lvl3pPr marL="2314575" indent="-462915" algn="l" defTabSz="1851660" rtl="0" eaLnBrk="1" latinLnBrk="0" hangingPunct="1">
        <a:spcBef>
          <a:spcPct val="20000"/>
        </a:spcBef>
        <a:buFont typeface="Arial" panose="020B0604020202020204" pitchFamily="34" charset="0"/>
        <a:buChar char="•"/>
        <a:defRPr sz="4900" kern="1200">
          <a:solidFill>
            <a:schemeClr val="tx1"/>
          </a:solidFill>
          <a:latin typeface="+mn-lt"/>
          <a:ea typeface="+mn-ea"/>
          <a:cs typeface="+mn-cs"/>
        </a:defRPr>
      </a:lvl3pPr>
      <a:lvl4pPr marL="3240405" indent="-462915" algn="l" defTabSz="1851660"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4pPr>
      <a:lvl5pPr marL="4166235" indent="-462915" algn="l" defTabSz="1851660"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5pPr>
      <a:lvl6pPr marL="5092065" indent="-462915" algn="l" defTabSz="1851660"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6pPr>
      <a:lvl7pPr marL="6017895" indent="-462915" algn="l" defTabSz="1851660"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7pPr>
      <a:lvl8pPr marL="6943725" indent="-462915" algn="l" defTabSz="1851660"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8pPr>
      <a:lvl9pPr marL="7869555" indent="-462915" algn="l" defTabSz="1851660"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9pPr>
    </p:bodyStyle>
    <p:otherStyle>
      <a:defPPr>
        <a:defRPr lang="zh-CN"/>
      </a:defPPr>
      <a:lvl1pPr marL="0" algn="l" defTabSz="1851660" rtl="0" eaLnBrk="1" latinLnBrk="0" hangingPunct="1">
        <a:defRPr sz="3600" kern="1200">
          <a:solidFill>
            <a:schemeClr val="tx1"/>
          </a:solidFill>
          <a:latin typeface="+mn-lt"/>
          <a:ea typeface="+mn-ea"/>
          <a:cs typeface="+mn-cs"/>
        </a:defRPr>
      </a:lvl1pPr>
      <a:lvl2pPr marL="925830" algn="l" defTabSz="1851660" rtl="0" eaLnBrk="1" latinLnBrk="0" hangingPunct="1">
        <a:defRPr sz="3600" kern="1200">
          <a:solidFill>
            <a:schemeClr val="tx1"/>
          </a:solidFill>
          <a:latin typeface="+mn-lt"/>
          <a:ea typeface="+mn-ea"/>
          <a:cs typeface="+mn-cs"/>
        </a:defRPr>
      </a:lvl2pPr>
      <a:lvl3pPr marL="1851660" algn="l" defTabSz="1851660" rtl="0" eaLnBrk="1" latinLnBrk="0" hangingPunct="1">
        <a:defRPr sz="3600" kern="1200">
          <a:solidFill>
            <a:schemeClr val="tx1"/>
          </a:solidFill>
          <a:latin typeface="+mn-lt"/>
          <a:ea typeface="+mn-ea"/>
          <a:cs typeface="+mn-cs"/>
        </a:defRPr>
      </a:lvl3pPr>
      <a:lvl4pPr marL="2777490" algn="l" defTabSz="1851660" rtl="0" eaLnBrk="1" latinLnBrk="0" hangingPunct="1">
        <a:defRPr sz="3600" kern="1200">
          <a:solidFill>
            <a:schemeClr val="tx1"/>
          </a:solidFill>
          <a:latin typeface="+mn-lt"/>
          <a:ea typeface="+mn-ea"/>
          <a:cs typeface="+mn-cs"/>
        </a:defRPr>
      </a:lvl4pPr>
      <a:lvl5pPr marL="3703320" algn="l" defTabSz="1851660" rtl="0" eaLnBrk="1" latinLnBrk="0" hangingPunct="1">
        <a:defRPr sz="3600" kern="1200">
          <a:solidFill>
            <a:schemeClr val="tx1"/>
          </a:solidFill>
          <a:latin typeface="+mn-lt"/>
          <a:ea typeface="+mn-ea"/>
          <a:cs typeface="+mn-cs"/>
        </a:defRPr>
      </a:lvl5pPr>
      <a:lvl6pPr marL="4629150" algn="l" defTabSz="1851660" rtl="0" eaLnBrk="1" latinLnBrk="0" hangingPunct="1">
        <a:defRPr sz="3600" kern="1200">
          <a:solidFill>
            <a:schemeClr val="tx1"/>
          </a:solidFill>
          <a:latin typeface="+mn-lt"/>
          <a:ea typeface="+mn-ea"/>
          <a:cs typeface="+mn-cs"/>
        </a:defRPr>
      </a:lvl6pPr>
      <a:lvl7pPr marL="5554980" algn="l" defTabSz="1851660" rtl="0" eaLnBrk="1" latinLnBrk="0" hangingPunct="1">
        <a:defRPr sz="3600" kern="1200">
          <a:solidFill>
            <a:schemeClr val="tx1"/>
          </a:solidFill>
          <a:latin typeface="+mn-lt"/>
          <a:ea typeface="+mn-ea"/>
          <a:cs typeface="+mn-cs"/>
        </a:defRPr>
      </a:lvl7pPr>
      <a:lvl8pPr marL="6480810" algn="l" defTabSz="1851660" rtl="0" eaLnBrk="1" latinLnBrk="0" hangingPunct="1">
        <a:defRPr sz="3600" kern="1200">
          <a:solidFill>
            <a:schemeClr val="tx1"/>
          </a:solidFill>
          <a:latin typeface="+mn-lt"/>
          <a:ea typeface="+mn-ea"/>
          <a:cs typeface="+mn-cs"/>
        </a:defRPr>
      </a:lvl8pPr>
      <a:lvl9pPr marL="7406640" algn="l" defTabSz="185166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My Documents\物数所ppt模板\Tit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4401800" cy="196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5472708" y="2148980"/>
            <a:ext cx="4536504" cy="1015663"/>
          </a:xfrm>
          <a:prstGeom prst="rect">
            <a:avLst/>
          </a:prstGeom>
          <a:noFill/>
        </p:spPr>
        <p:txBody>
          <a:bodyPr wrap="square" rtlCol="0">
            <a:spAutoFit/>
          </a:bodyPr>
          <a:lstStyle/>
          <a:p>
            <a:r>
              <a:rPr lang="zh-CN" altLang="en-US" sz="6000" b="1" dirty="0" smtClean="0"/>
              <a:t>学术报告</a:t>
            </a:r>
            <a:endParaRPr lang="zh-CN" altLang="en-US" sz="6000" b="1" dirty="0"/>
          </a:p>
        </p:txBody>
      </p:sp>
      <p:sp>
        <p:nvSpPr>
          <p:cNvPr id="6" name="TextBox 5"/>
          <p:cNvSpPr txBox="1"/>
          <p:nvPr/>
        </p:nvSpPr>
        <p:spPr>
          <a:xfrm>
            <a:off x="936204" y="3285743"/>
            <a:ext cx="12601500" cy="2554545"/>
          </a:xfrm>
          <a:prstGeom prst="rect">
            <a:avLst/>
          </a:prstGeom>
          <a:noFill/>
        </p:spPr>
        <p:txBody>
          <a:bodyPr wrap="square" rtlCol="0">
            <a:spAutoFit/>
          </a:bodyPr>
          <a:lstStyle/>
          <a:p>
            <a:pPr algn="ctr"/>
            <a:r>
              <a:rPr lang="en-US" altLang="zh-CN" sz="4400" b="1" dirty="0" smtClean="0"/>
              <a:t> </a:t>
            </a:r>
            <a:r>
              <a:rPr lang="en-US" altLang="zh-CN" sz="4400" b="1" dirty="0"/>
              <a:t>Structure and </a:t>
            </a:r>
            <a:r>
              <a:rPr lang="en-US" altLang="zh-CN" sz="4400" b="1" dirty="0" smtClean="0"/>
              <a:t>Inhibition </a:t>
            </a:r>
            <a:r>
              <a:rPr lang="en-US" altLang="zh-CN" sz="4400" b="1" dirty="0"/>
              <a:t>of Rev1-mediated </a:t>
            </a:r>
            <a:r>
              <a:rPr lang="en-US" altLang="zh-CN" sz="4400" b="1" dirty="0" err="1" smtClean="0"/>
              <a:t>Translesion</a:t>
            </a:r>
            <a:r>
              <a:rPr lang="en-US" altLang="zh-CN" sz="4400" b="1" dirty="0" smtClean="0"/>
              <a:t> Synthesis</a:t>
            </a:r>
            <a:endParaRPr lang="en-US" altLang="zh-CN" sz="4400" b="1" dirty="0" smtClean="0"/>
          </a:p>
          <a:p>
            <a:pPr algn="ctr"/>
            <a:r>
              <a:rPr lang="en-US" altLang="zh-CN" dirty="0" smtClean="0"/>
              <a:t>Dr. Pei Zhou</a:t>
            </a:r>
          </a:p>
          <a:p>
            <a:pPr algn="ctr"/>
            <a:r>
              <a:rPr lang="en-US" altLang="zh-CN" dirty="0"/>
              <a:t>Professor of </a:t>
            </a:r>
            <a:r>
              <a:rPr lang="en-US" altLang="zh-CN" dirty="0" smtClean="0"/>
              <a:t>Biochemistry,</a:t>
            </a:r>
            <a:r>
              <a:rPr lang="zh-CN" altLang="en-US" dirty="0" smtClean="0"/>
              <a:t> </a:t>
            </a:r>
            <a:r>
              <a:rPr lang="en-US" altLang="zh-CN" dirty="0" smtClean="0"/>
              <a:t>Duke University, US</a:t>
            </a:r>
            <a:endParaRPr lang="zh-CN" altLang="en-US" dirty="0"/>
          </a:p>
        </p:txBody>
      </p:sp>
      <p:pic>
        <p:nvPicPr>
          <p:cNvPr id="1026" name="Picture 2" descr="http://zhoulab.biochem.duke.edu/ZhouLab/LabImages/Zho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078" y="6288060"/>
            <a:ext cx="3096344" cy="300107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888532" y="6056312"/>
            <a:ext cx="9937104" cy="6617196"/>
          </a:xfrm>
          <a:prstGeom prst="rect">
            <a:avLst/>
          </a:prstGeom>
          <a:noFill/>
        </p:spPr>
        <p:txBody>
          <a:bodyPr wrap="square" rtlCol="0">
            <a:spAutoFit/>
          </a:bodyPr>
          <a:lstStyle/>
          <a:p>
            <a:r>
              <a:rPr lang="en-US" altLang="zh-CN" sz="3200" b="1" dirty="0" smtClean="0"/>
              <a:t>Pei Zhou</a:t>
            </a:r>
            <a:r>
              <a:rPr lang="zh-CN" altLang="en-US" sz="3200" b="1" dirty="0" smtClean="0"/>
              <a:t>教授简介：</a:t>
            </a:r>
            <a:endParaRPr lang="en-US" altLang="zh-CN" sz="3200" b="1" dirty="0" smtClean="0"/>
          </a:p>
          <a:p>
            <a:r>
              <a:rPr lang="zh-CN" altLang="en-US" sz="2800" dirty="0" smtClean="0"/>
              <a:t>美国杜克大学生物化学系、化学系教授，杜克癌症研究中心研究员，博士生导师。</a:t>
            </a:r>
            <a:r>
              <a:rPr lang="en-US" altLang="zh-CN" sz="2800" dirty="0" smtClean="0"/>
              <a:t>Pei Zhou</a:t>
            </a:r>
            <a:r>
              <a:rPr lang="zh-CN" altLang="en-US" sz="2800" dirty="0" smtClean="0"/>
              <a:t>教授</a:t>
            </a:r>
            <a:r>
              <a:rPr lang="zh-CN" altLang="en-US" sz="2800" dirty="0"/>
              <a:t>在</a:t>
            </a:r>
            <a:r>
              <a:rPr lang="zh-CN" altLang="en-US" sz="2800" dirty="0" smtClean="0"/>
              <a:t>美国哈佛大学获得博士学位，之后加入杜克大学生物化学系工作，现晋升为教授。他长期从事</a:t>
            </a:r>
            <a:r>
              <a:rPr lang="en-US" altLang="zh-CN" sz="2800" dirty="0" smtClean="0"/>
              <a:t>NMR</a:t>
            </a:r>
            <a:r>
              <a:rPr lang="zh-CN" altLang="en-US" sz="2800" dirty="0" smtClean="0"/>
              <a:t>研究，尤其是快速</a:t>
            </a:r>
            <a:r>
              <a:rPr lang="en-US" altLang="zh-CN" sz="2800" dirty="0" smtClean="0"/>
              <a:t>NMR</a:t>
            </a:r>
            <a:r>
              <a:rPr lang="zh-CN" altLang="en-US" sz="2800" dirty="0" smtClean="0"/>
              <a:t>方法的研究，并将其应用于生物大分子三维结构的解析，是该</a:t>
            </a:r>
            <a:r>
              <a:rPr lang="zh-CN" altLang="en-US" sz="2800" dirty="0"/>
              <a:t>领域的知名专家</a:t>
            </a:r>
            <a:r>
              <a:rPr lang="zh-CN" altLang="en-US" sz="2800" dirty="0" smtClean="0"/>
              <a:t>。近来年，</a:t>
            </a:r>
            <a:r>
              <a:rPr lang="en-US" altLang="zh-CN" sz="2800" dirty="0" smtClean="0"/>
              <a:t>Pei Zhou</a:t>
            </a:r>
            <a:r>
              <a:rPr lang="zh-CN" altLang="en-US" sz="2800" dirty="0" smtClean="0"/>
              <a:t>实验室运用液体核磁共振和</a:t>
            </a:r>
            <a:r>
              <a:rPr lang="en-US" altLang="zh-CN" sz="2800" dirty="0" smtClean="0"/>
              <a:t>x</a:t>
            </a:r>
            <a:r>
              <a:rPr lang="zh-CN" altLang="en-US" sz="2800" dirty="0" smtClean="0"/>
              <a:t>射线晶体衍射方法解析了一系列与疾病相关的生物大分子及其复合物的三维结构，并结合蛋白质的动力学性质，设计了一系列有效的抗菌药物，用于抗击超级细菌。其相关研究成果在</a:t>
            </a:r>
            <a:r>
              <a:rPr lang="en-US" altLang="zh-CN" sz="2800" i="1" dirty="0" smtClean="0"/>
              <a:t>Cell</a:t>
            </a:r>
            <a:r>
              <a:rPr lang="zh-CN" altLang="en-US" sz="2800" i="1" dirty="0" smtClean="0"/>
              <a:t>、</a:t>
            </a:r>
            <a:r>
              <a:rPr lang="en-US" altLang="zh-CN" sz="2800" i="1" dirty="0" smtClean="0"/>
              <a:t>Science</a:t>
            </a:r>
            <a:r>
              <a:rPr lang="zh-CN" altLang="en-US" sz="2800" i="1" dirty="0" smtClean="0"/>
              <a:t>、</a:t>
            </a:r>
            <a:r>
              <a:rPr lang="en-US" altLang="zh-CN" sz="2800" i="1" dirty="0" smtClean="0"/>
              <a:t>Nature</a:t>
            </a:r>
            <a:r>
              <a:rPr lang="zh-CN" altLang="en-US" sz="2800" i="1" dirty="0" smtClean="0"/>
              <a:t>、</a:t>
            </a:r>
            <a:r>
              <a:rPr lang="en-US" altLang="zh-CN" sz="2800" i="1" dirty="0" smtClean="0"/>
              <a:t>PNAS</a:t>
            </a:r>
            <a:r>
              <a:rPr lang="zh-CN" altLang="en-US" sz="2800" i="1" dirty="0" smtClean="0"/>
              <a:t>、</a:t>
            </a:r>
            <a:r>
              <a:rPr lang="en-US" altLang="zh-CN" sz="2800" i="1" dirty="0" smtClean="0"/>
              <a:t>JACS</a:t>
            </a:r>
            <a:r>
              <a:rPr lang="zh-CN" altLang="en-US" sz="2800" dirty="0" smtClean="0"/>
              <a:t>等高水平杂志发表，并多次被选为封面热点文章。</a:t>
            </a:r>
            <a:endParaRPr lang="en-US" altLang="zh-CN" sz="2800" dirty="0" smtClean="0"/>
          </a:p>
          <a:p>
            <a:endParaRPr lang="en-US" altLang="zh-CN" sz="2800" dirty="0" smtClean="0"/>
          </a:p>
          <a:p>
            <a:r>
              <a:rPr lang="zh-CN" altLang="en-US" sz="2800" b="1" dirty="0" smtClean="0"/>
              <a:t>报告时间：</a:t>
            </a:r>
            <a:r>
              <a:rPr lang="en-US" altLang="zh-CN" sz="2800" b="1" dirty="0" smtClean="0"/>
              <a:t>2015</a:t>
            </a:r>
            <a:r>
              <a:rPr lang="zh-CN" altLang="en-US" sz="2800" b="1" dirty="0" smtClean="0"/>
              <a:t>年</a:t>
            </a:r>
            <a:r>
              <a:rPr lang="en-US" altLang="zh-CN" sz="2800" b="1" dirty="0" smtClean="0"/>
              <a:t>10</a:t>
            </a:r>
            <a:r>
              <a:rPr lang="zh-CN" altLang="en-US" sz="2800" b="1" dirty="0" smtClean="0"/>
              <a:t>月</a:t>
            </a:r>
            <a:r>
              <a:rPr lang="en-US" altLang="zh-CN" sz="2800" b="1" dirty="0" smtClean="0"/>
              <a:t>19</a:t>
            </a:r>
            <a:r>
              <a:rPr lang="zh-CN" altLang="en-US" sz="2800" b="1" dirty="0" smtClean="0"/>
              <a:t>日 上午 </a:t>
            </a:r>
            <a:r>
              <a:rPr lang="en-US" altLang="zh-CN" sz="2800" b="1" dirty="0" smtClean="0"/>
              <a:t>10:30</a:t>
            </a:r>
          </a:p>
          <a:p>
            <a:endParaRPr lang="en-US" altLang="zh-CN" sz="2800" dirty="0" smtClean="0"/>
          </a:p>
          <a:p>
            <a:r>
              <a:rPr lang="zh-CN" altLang="en-US" sz="2800" b="1" dirty="0" smtClean="0"/>
              <a:t>报告地点：波谱楼二楼会议室</a:t>
            </a:r>
            <a:endParaRPr lang="zh-CN" altLang="en-US" sz="2800" b="1" dirty="0"/>
          </a:p>
        </p:txBody>
      </p:sp>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535" y="9721180"/>
            <a:ext cx="3030537" cy="2509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08412" y="12817524"/>
            <a:ext cx="9417963" cy="1200329"/>
          </a:xfrm>
          <a:prstGeom prst="rect">
            <a:avLst/>
          </a:prstGeom>
          <a:noFill/>
        </p:spPr>
        <p:txBody>
          <a:bodyPr wrap="none" rtlCol="0">
            <a:spAutoFit/>
          </a:bodyPr>
          <a:lstStyle/>
          <a:p>
            <a:r>
              <a:rPr lang="zh-CN" altLang="en-US" b="1" dirty="0" smtClean="0">
                <a:solidFill>
                  <a:srgbClr val="0070C0"/>
                </a:solidFill>
                <a:latin typeface="华文仿宋" panose="02010600040101010101" pitchFamily="2" charset="-122"/>
                <a:ea typeface="华文仿宋" panose="02010600040101010101" pitchFamily="2" charset="-122"/>
              </a:rPr>
              <a:t>主办单位：中科院生物磁共振分析重点实验室</a:t>
            </a:r>
            <a:endParaRPr lang="en-US" altLang="zh-CN" b="1" dirty="0" smtClean="0">
              <a:solidFill>
                <a:srgbClr val="0070C0"/>
              </a:solidFill>
              <a:latin typeface="华文仿宋" panose="02010600040101010101" pitchFamily="2" charset="-122"/>
              <a:ea typeface="华文仿宋" panose="02010600040101010101" pitchFamily="2" charset="-122"/>
            </a:endParaRPr>
          </a:p>
          <a:p>
            <a:r>
              <a:rPr lang="en-US" altLang="zh-CN" b="1" dirty="0">
                <a:solidFill>
                  <a:srgbClr val="0070C0"/>
                </a:solidFill>
                <a:latin typeface="华文仿宋" panose="02010600040101010101" pitchFamily="2" charset="-122"/>
                <a:ea typeface="华文仿宋" panose="02010600040101010101" pitchFamily="2" charset="-122"/>
              </a:rPr>
              <a:t> </a:t>
            </a:r>
            <a:r>
              <a:rPr lang="en-US" altLang="zh-CN" b="1" dirty="0" smtClean="0">
                <a:solidFill>
                  <a:srgbClr val="0070C0"/>
                </a:solidFill>
                <a:latin typeface="华文仿宋" panose="02010600040101010101" pitchFamily="2" charset="-122"/>
                <a:ea typeface="华文仿宋" panose="02010600040101010101" pitchFamily="2" charset="-122"/>
              </a:rPr>
              <a:t>                    </a:t>
            </a:r>
            <a:r>
              <a:rPr lang="zh-CN" altLang="en-US" b="1" dirty="0" smtClean="0">
                <a:solidFill>
                  <a:srgbClr val="0070C0"/>
                </a:solidFill>
                <a:latin typeface="华文仿宋" panose="02010600040101010101" pitchFamily="2" charset="-122"/>
                <a:ea typeface="华文仿宋" panose="02010600040101010101" pitchFamily="2" charset="-122"/>
              </a:rPr>
              <a:t>中科院武汉物理与数学研究所</a:t>
            </a:r>
            <a:endParaRPr lang="zh-CN" altLang="en-US" b="1" dirty="0">
              <a:solidFill>
                <a:srgbClr val="0070C0"/>
              </a:solidFill>
              <a:latin typeface="华文仿宋" panose="02010600040101010101" pitchFamily="2" charset="-122"/>
              <a:ea typeface="华文仿宋" panose="02010600040101010101" pitchFamily="2" charset="-122"/>
            </a:endParaRPr>
          </a:p>
        </p:txBody>
      </p:sp>
    </p:spTree>
    <p:extLst>
      <p:ext uri="{BB962C8B-B14F-4D97-AF65-F5344CB8AC3E}">
        <p14:creationId xmlns:p14="http://schemas.microsoft.com/office/powerpoint/2010/main" val="403940398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TotalTime>
  <Words>207</Words>
  <Application>Microsoft Office PowerPoint</Application>
  <PresentationFormat>自定义</PresentationFormat>
  <Paragraphs>12</Paragraphs>
  <Slides>1</Slides>
  <Notes>0</Notes>
  <HiddenSlides>0</HiddenSlides>
  <MMClips>0</MMClips>
  <ScaleCrop>false</ScaleCrop>
  <HeadingPairs>
    <vt:vector size="4" baseType="variant">
      <vt:variant>
        <vt:lpstr>主题</vt:lpstr>
      </vt:variant>
      <vt:variant>
        <vt:i4>1</vt:i4>
      </vt:variant>
      <vt:variant>
        <vt:lpstr>幻灯片标题</vt:lpstr>
      </vt:variant>
      <vt:variant>
        <vt:i4>1</vt:i4>
      </vt:variant>
    </vt:vector>
  </HeadingPairs>
  <TitlesOfParts>
    <vt:vector size="2" baseType="lpstr">
      <vt:lpstr>Office 主题​​</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User</cp:lastModifiedBy>
  <cp:revision>43</cp:revision>
  <dcterms:created xsi:type="dcterms:W3CDTF">2015-10-10T06:45:29Z</dcterms:created>
  <dcterms:modified xsi:type="dcterms:W3CDTF">2015-10-12T03:32:52Z</dcterms:modified>
</cp:coreProperties>
</file>